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2" r:id="rId3"/>
    <p:sldId id="333" r:id="rId5"/>
    <p:sldId id="464" r:id="rId6"/>
    <p:sldId id="466" r:id="rId7"/>
    <p:sldId id="467" r:id="rId8"/>
    <p:sldId id="468" r:id="rId9"/>
    <p:sldId id="469" r:id="rId10"/>
    <p:sldId id="470" r:id="rId11"/>
    <p:sldId id="471" r:id="rId12"/>
    <p:sldId id="472" r:id="rId13"/>
    <p:sldId id="473" r:id="rId14"/>
    <p:sldId id="491" r:id="rId15"/>
    <p:sldId id="493" r:id="rId16"/>
    <p:sldId id="365" r:id="rId17"/>
    <p:sldId id="494" r:id="rId18"/>
    <p:sldId id="495" r:id="rId19"/>
    <p:sldId id="356" r:id="rId20"/>
    <p:sldId id="345" r:id="rId21"/>
    <p:sldId id="349" r:id="rId22"/>
    <p:sldId id="442" r:id="rId23"/>
    <p:sldId id="351" r:id="rId24"/>
    <p:sldId id="508" r:id="rId25"/>
    <p:sldId id="507" r:id="rId26"/>
    <p:sldId id="510" r:id="rId27"/>
    <p:sldId id="334" r:id="rId28"/>
  </p:sldIdLst>
  <p:sldSz cx="9144000" cy="6858000" type="screen4x3"/>
  <p:notesSz cx="6858000" cy="9144000"/>
  <p:custDataLst>
    <p:tags r:id="rId32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slideLayouts/_rels/slideLayout1.xml.rels><?xml version="1.0" encoding="UTF-8" standalone="yes"?>
<Relationships xmlns="http://schemas.openxmlformats.org/package/2006/relationships"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microsoft.com/office/2007/relationships/hdphoto" Target="../media/image3.wdp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39.png"/><Relationship Id="rId6" Type="http://schemas.microsoft.com/office/2007/relationships/hdphoto" Target="../media/image38.wdp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microsoft.com/office/2007/relationships/hdphoto" Target="../media/image34.wdp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tags/tag1.xml><?xml version="1.0" encoding="utf-8"?>
<p:tagLst xmlns:p="http://schemas.openxmlformats.org/presentationml/2006/main">
  <p:tag name="ISPRING_PLAYERS_CUSTOMIZATION" val="UEsDBBQAAgAIAFxrZ0MxTTS9zwMAAPkNAAAdAAAAdW5pdmVyc2FsL2NvbW1vbl9tZXNzYWdlcy5sbmetV91u2zYUvi/QdyAEFNgulrYDWhSD44C2GFuILLkiHScbBoGRGIcIRXr6cZtd9Wn6YHuSHVF2YqcdJNW7sGDS/r7z851zRA7OPmcKbUReSKNPnbcnbxwkdGJSqVenzoKd//LBQUXJdcqV0eLU0cZBZ8OXLwaK61XFVwK+v3yB0CATRQHLYlivntZIpqfOfBSPw9kcB9exH07CeORNnOHYZGuuH5BvVuanX99/+Pz23fufB6+3uC40dIZ9/5AIWaZ3bzoQBSwK/RjYiB8H5Io5w/rZDxcumO8FxBluv/RDzyNy6QzrZytuEUUkYDH1PZfEHo2DkNlc+IQR1xlemwrd8Y1ApUEbKT6h8k6AjqXMBSqUTO0PiYENXYk2Y26El14wiVkY+jQmgbvbcYZEp8jN+Seojp4sEaYkAoKcFyL/AWxspbZwhJXqxzD1JlMfPqx2YSpXdwo+ZV8/5iQAtYRuQ80IpXhC4lF4BTpBWYV9EOEFVNNFH8Q1oVABhLZhAnzpTTDzwqCuoIhQFnnjx/JJuEZGqwfEkwRwaJ2LjTRVATt1RYm0KaSinxVKPi6gcD3sf6dIG0IktS3XldwIcCFP23WBlhkTt1bm48L7PT7Hnk/cGKRyw2XMbC/XxjhUvzYl4kqZOgCwy9MN14lANyLhFZTSA/wtlan925pD2LUnf1Xyb8TLbee82jZd4JKrVyfHueYxH4bFkue6Qwc9ozpo+W+DzaoCIi1Lka3Ltij2MnHyv3hxbFxzTOl/BtVFlyMjema/bzgUSpxE8FqDbh9J0x1BZlAfMNYyLlV3lBecg6F5LgoY8SJHnr7tYfMSsnYAv4Rs9sAvyYh6rM6PuClk2fo6sUlutPq+vgm8v5UoxZPGN+LWQO8qwTcgAOzLohH95AeM9RJzNxXr8bU/Y7csATi04iWclRC4pGQG8acdOBczsstgMxoPMrE0lUrtKFLy3o5H0KbKmoSsG50ao7e5yeyu4sWuD5rpfHaMF01wUWN0vmewjZQSHI2n0EKW3mc09vGIQEUHBmW8TO5gvN+aSqcdiZpzkUvOMZBts0MFz5O7f7587cjxzJNmF213f+tFAp1WjwfySPZHYEpR/NlGwvDoEGcXXVDbc+QO1/FYaQXcJg8zhsfTGWhMraSmypP2t/Y+wwxHF9Dn9tDjDGc8v4chwYxRvVhsyHUhlP2sPx2pq1JJLfpgjxuRdcDMm8fYde39Am4WSib3zaslRdwOqvqioeCi0ZVsPMUBzJBnfCKVZU9CO7Z3HQsN16yf2m3z7RR/XBX2kjZ4vXdn+xdQSwMEFAACAAgAXGtnQ0zXvsKsAwAAdg4AACcAAAB1bml2ZXJzYWwvZmxhc2hfcHVibGlzaGluZ19zZXR0aW5ncy54bWzVV1Fv2zYQfvevIDj0sVbSpU1qyA6CREaNurZrKVuLYQho8WyxoUiNpOy6T/s1/WH7JTuJjWM3aaekTbHCD7ZOx+/uuzt+pMPj97kkSzBWaNWl++09SkClmgu16NLzpP/4iBLrmOJMagVdqjQlx71WWJQzKWwWg3PoagnCKNspXJdmzhWdIFitVm1hC1O91bJ0iG/bqc6DwoAF5cAEhWRr/HLrAizttVqEhN70SvNSAhEcU1Ciyo7JvmQ2o4F3m7H0cmF0qfipltoQs5h16S9HJ9XnysdDnYkcVEXO9tBYmV2HcS6qfJiMxQcgGYhFhokfHlCyEtxlXfrkoEJB7+AmSo3tObAK5VQjGeU+wefgGGeO+Ucfz8F7Z68M3sTXiuUiTfANqfh36VlyEQ8HZ9FFMkiGkQ/fyH80TqL4IoneJHdY1Nj9xdtJNB0ORi8vkvF4mAwm16uwODvcwmCXfIhF0qVJYcM9dFmZzxQTEufms4pYcDh5kpkFJLovsB9zJi1Q8q6AxeuSSeHWOKB7OKCXAMWJLSB106oDXepMCfQazgNiYtiWTXefPt909/Boh3rgo1/TujXLkDnH0gznAG11amGwbbpym2u1Q616JjMt+YYQ5DPgI5bD1nTHl0L10XOfkjk2QSLVEyOYpEQ4pJ5uFttyZp1w9X7qb3sSxMJ9C+RVfKMUacaM3an4purVDKe9P0bagf3Tl8KbvuT6uy4lJ2tdEikugThNsM1ljr8yINv7gsyNzmsr7lxHrBSY3FLACvhxk0BvMURe4koUjUKC8xH+KsUHMoO5NogLbInygnZhPX77TsAFs/YalF3l+MhvkcHoLHrzqCLI+JKp9I7gOBuQF+4h8BlyVxpDSKmxmlsQWJmUlRbq/nDBa7cmNBvHztiybnrVyBoU2y0wH4+JL1KcYqFKaAqYMkW0kmvCUlQKW43QUujSosUPi4e290rQLyVC1akucLNhMMPBNEHb23/y68HTZ4dHzzvt4J+/Pz7+6qJP6jmRrIrm5fP0i5rebNVnIv0fi74i1Rudu6kEYVAp1O2CVevq/1Gv4uhkevqCTKP4fJjEnSbdHGmSM5dmOA7z6uLQZM34PMF6Rk1cJ9Pot0ZpYE8bjXIUN4IbN+LxsonX1Ov4ZEvDGx0IzChU4Z/CdYQHxsKfTnhkSJELB/yn0ILbb3n3lJF7SME33V28jjyQFAAzaYYt+Z5t/MFa+ZD1+a6U/dPmvr9zwQ+DW/8VtdC++1+x1/oXUEsDBBQAAgAIAFxrZ0P73BZcuQ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4e2hpsc8mZyfSKtCVK/rcX/gjfJisSFMOZTT9JBXwdoaVl2+gbtY3+NXq1u7KkKn77ogQwk7pwxS7JU98rcp6xEyUPbIZ0YLeORsf5zBoakj+Te+Je41z5ffWIETcyyc1Z+8FSM94OSqIFWn8JhaFLBQmM4LrQHfLU2srkspOcop5WRHS6Kp4L8Ql+3tZVSaHBhcq51urFRTzeBUv9kczZYOy2XPcTs6a9yP3a9Cf7nuPNFmid9MidYkr2rzq6SmE8czU2IKM01OM3BNGjjIe74RAcfGHiLVRG5BvgjBxobhQoMa6150wzUET5OgBmlyusqpc3Kq/LytM5Br82oUlK9yrOyAFS0rZv70K4U3KA4YA9aOqivjjxP63peBwjUBEJlXvmu7Q2epW6Ypgx344Q8U9spDd0uV6dKhhlvqB9josOWcZlRPul3R90q8QwL9CfyrSStyfGAZ0faaZMreLJp8v4YD19Fm9vsMuy9cZfbsminybOzHJTRK/HfyH1BLAwQUAAIACABca2dDa9chQJQDAAC9DQAAJgAAAHVuaXZlcnNhbC9odG1sX3B1Ymxpc2hpbmdfc2V0dGluZ3MueG1s1VdRb9s2EH73ryA09LFW0qVLasgOgkRBjHq2Zytbi2EIaPJscaFIjaTsuk/7Nf1h/SU7io0TN2mmBN6Awg+2Tsfv7rs7fqST4w+FJEswVmjVjfbbexEBxTQXatGNLrPzl0cRsY4qTqVW0I2Ujshxr5WU1UwKm0/BOXS1BGGU7ZSuG+XOlZ04Xq1WbWFL499qWTnEt22mi7g0YEE5MHEp6Rq/3LoEG/VaLUKSYPpZ80oCERxTUMJnR+WFK2QUB68ZZdcLoyvFT7XUhpjFrBv9cHTiPzc+AelMFKA8N9tDoze7DuVc+HSonIqPQHIQixzzPjyIyEpwl3ejVwceBb3j+yg1dqBAPcqpRi7KfYEvwFFOHQ2PIZ6DD87eGIKJrxUtBMvwDfH0u9FZdjUd9M/Sq6yfDdIQvpH/cJSl06ssfZc9YVFj94v343Qy6A/fXmWj0SDrj29XYXG2uCXxNvkEi6Qrw2DDPXF5VcwUFRLH5quKWHA4eJKaBWT6XGA/5lRaiMifJSx+qagUbo3zuYfzeQ1QntgSmJv4DnQjZyqIbuECICaGbdl09/WbTXcPj7aoxyH6La0Hs0yoc5TlOAdoq1NL4rumG7e5VlvU/DOZack3hOZYZYlcToygMiLCITe2eet8Bdy5kFh/v3a/PVfuHjmWU2O3aripo59K1vt9qB3YPwK5YPqW62+6kpysdUWkuAbiNMHGVQX+yoHcnXQyN7qorZJaR6wUHMhSwAr4cZNA7zFEUeFKVIFSggsR/qrERzKDuTaIC3SJeoF2YQN++0nAJbX2FpTe5PgiDH1/eJa+e+EJUr6kij0RHLsNRen+C3yK3JXGEFJqrOYdCKwMo5WFuj9c8NqtCc3GsXO6rJvuG1mDYrsF5hMw8QXDKRSqgqaAjCqilVwTynDvWz9CS6Eri5YwLAHaPivBsJQIVae6wLMBgxkOpgna3v6rHw9e/3R49KbTjj///enlo4u+6OFYUh8tCOLpN1W62aqvZPdfFj0ivhvluq8ESex142EJqpXy/1GgaXoyOb0gk3R6OcimnSb9GWpSUMdybPDcH+5N1owuM6xQ2sR1PEl/bZQGdqnRcKbTRnCjRjzeNvGaBGUe31HlRhJPjUJd/S5ch3gELMJ5g4eAFIVwwL+L3f3wTeyZwvCMzf34/SJs/V1tbqCG5VjkXTZm13q2U8Y7JRGeNvfmrYtyEj/476KF9u2/XL3WP1BLAwQUAAIACABca2dDPJhV1ZkBAAAfBgAAHwAAAHVuaXZlcnNhbC9odG1sX3NraW5fc2V0dGluZ3MuanONlE1vwjAMhu/8CpRdJ8Q+YbuhwaRJHCaN27RDKKZUpEmVpB0d4r+vDl9N6o7Fl+bV09exo3jb6VaLRaz73N26b7d/9/dOA9SszuHa10WLnqLOjEgWMEtSEIkEFiDF8deTvDsTlDGTznRefqCtqfkxRdAZoWlCM6gtuTB1sSDAb0LbUD//nMROrax9SbU+z3NrlexFSlqQtieVTrlj2NWrW/UKA1gVoC+gSx6BZzpwq408Oz4MMOpcpNKMy3KqYtWb82gda5XLRVv+VZmBrm58vQf6T4OXiWcnEmPfLKRh4skQo53MNBgDh7yPEwwSFnwOoubbd+sP1DNuFhTQRWISe6RHNxh1OuMxNLo0HGH4mKy8Gt0cYDQ5Cxu7J+5uMTxC8BJ0w2p8j+GBKsuzf1xgplWMHWmgzZ6fUKH4IpHxIXUfg+TwsGjb1r1zoe74Y+Y9IRU8oRX1/NK20RGChgCtN5WOeU2Qd0rZCUqURA5FgdS4KuhBYsNBgvvPLuPW8miVVvOhGo5VH7heg54pJarjf106aJirs/sFUEsDBBQAAgAIAFxrZ0Ma2uo7qgAAAB8BAAAaAAAAdW5pdmVyc2FsL2kxOG5fcHJlc2V0cy54bWydjzEPwiAQhXd+BbldsFvTAN1M3Bx0NhVRSejRcNT684XUGGeHS+5d3vdeTvWvMfCnS+QjamjEFrhDG68e7xpOx92mBU55wOsQIjoNGIH3hinftHhIjlwmXiKQNDxynjopl2URnqZUEiiGOZdgEjaOsswYUVZSTisKK9v5v+jPDQxjnKvL7EPeoyl7UauFU7IaKnN2KDzeIshqUPLrrsrOlEtFEUr+PGbYG1BLAwQUAAIACABca2dDYJIlimcAAABpAAAAHAAAAHVuaXZlcnNhbC9sb2NhbF9zZXR0aW5ncy54bWyzsa/IzVEoSy0qzszPs1Uy1DNQUkjNS85PycxLt1UKDXHTtVBSKC5JzEtJzMnPS7VVystXUrC347LJyU9OzAlOLSkBKixWKMhJrEwtCknNBTJKUv0Sc4EqDY2MFTSS8wsqNZX07bgAUEsDBBQAAgAIAOuR+0LleXTj7AIAAIgIAAAUAAAAdW5pdmVyc2FsL3BsYXllci54bWytVU1v2zAMPafA/oOhe62kXdc2kFt0BYId1qFA1m23QLUZW4tteZJcN/31o/xtz+lWYAcDNsX3SPGRNLt+TmLnCZQWMvXIwp0TB1JfBiINPfLwdXV8Qa6v3h2xLOZ7UI4IPJKnwgJ4TJwAtK9EZhB8z03kkZ7BRWbiZEpIJcweuc+Qu4t0Rt4dzdAl1R6JjMmWlBZF4QqNiDTUMs4tiXZ9mdBMgYbUgKJVGsRpsEvzdzQ+iUyp2Wege8jMvD1wTdJyPGsxIClOXalCejKfL+iPu89rP4KEH4tUG576QBys5Kws5SP3d3cyyGPQ1jZjVZJrMMYmUdpmzCzF4iJ1tPI9UjlsEtCah6DdOA0JrbB0Asy2MddRzaMHtJZX70TNW/pt7PemcSuVo51zlj/GQkd41Id01kkgo8OoLCmvW3bQQ9NBK8tEHAW/cqEgKD+/tS0yX5AqYNtxZZ6uLnw8wLcV941U+1uEYRfVCrqtaG4lmluCWg63jb7uKEhz2y1wkytoSjVjTyIA+YUrxW1bXBmVA6MjY42lQzCj1ZVrkTpBWGSS+OwftLF+I2l+6teUKQH/Q5hPSNTWRKQBPK8E+hhIsKYGsNjW5posdm3MLiedPya9vh6YqhxrUfAijuEqBBzDgBtOOzs9BAXFNbr4uRphewcHwZEIoxgfM8kwPj1Ik3C1m2ToHRwEx9LfTUBbc1tGOq7jqJnaDmJ0Yp0wP9dGJuKlbM/BnjHLsg9fG7nm6CYT7cH5/I9RHMRoBnNLJlaXfevtq+bw3s6p0Z3PJqssg27FeQCTZ5VXMwt5NvIJYMvz2Nz2c2r2YQ86ynlqOqa5vmO/y2ItXsApRGD/dItTW5MIbM945MPFaY8B9cTtMghfmqYiMlpLUql5SDmGtXkSUFSYalY+ouqhknkajLRxs+7noGPcVTcKuBPDFjNdnGDzycwj7/Glvsvl2WV3lfPFZYMt87qvAle5vGFV1wl3nUHrfm0vwuqZx9ffUEsDBBQAAgAIAFxrZ0PVKkMrCwgAAKw3AAApAAAAdW5pdmVyc2FsL3NraW5fY3VzdG9taXphdGlvbl9zZXR0aW5ncy54bWztG9tuo0j2fb+i5NFIMy/xBd8ycnuFoZygdmyPIUn3rlZW2VRiFKA8UHZ3Rn6Yr9kP2y+ZUwXEQBwHuke70gqjWOHUudW51eUkg/DJ8bVdyJnn/E64w3yTcu74j+HwbwgN1sxlwTygIeVh/Qi5d3ybfTH8ByZgAA058W0S2JoYDYcNNJYf1O+pfb0Pb+1Ru4V6bdzCfaTjjgZjl4p+qWgwprea2qCeYxHxDeia+vw010E9M/qawPBDGnDDt+nXoZLFTg9lZ3AVENsBvHDYbYvnkEg96G3xoHaz0+vgQ0tVFKWLtI7e1BuHXu+ypzYRbrQ7DeUw6reUloKanU7zsnto9lodBd7Gl13g0saXXdTutdst/dDCLaBGqjrSW9qhp1w2mypIw/1L7TAej3qNBmo2m0pbP3S6ynjUQICtAA9V6QsDKroyUroHdaQ2+woaa+PRuH3AOu5qHdRv4W6jcWiPRkqjcTTucXZpcx2hhaeTmPMdhiddcHJUxFb9RHAN1rsgAGSLeluXcIp84tEPtSYo9NOabZ9/rsVxKWM4wUrUyUIjIIAFjyGwGNTlbwlYik/HfxqOHPtDbbXjnPkXa+Zz0OnCZ4FH3NrwhyhE4gkUoWR7GpSheyBrehTXk5+iZLEsCFt4zhGtmbcl/vOEPbKLFVk/PQZs59uF1Nw8b2ngOv4TYDcuexo+K8h1Qm5w6mX0w33xFCfbQlkKqVCvi8VTiNIlK+omEhvyU4LuKPJ9i+RI907ocEmqNsVzjnRLHmnWAX1VPOdpfJCS9VpPPO8TcfqVA7oisrx1Ft0lzzTIComq4lkqtt1ty8bTNmCPwthZuvcd/ULnMigy/qPQsCGeQkRigkJgIS/FZpPz13OI8Wu+lgw8kALOTReXGCRZzkdLbXYzV6efl5PZ1Ww5Mq5qQy3KSiTS8qdWt/+12en+PKjHdAU5mTfqZJLlhSSzTqMYr6m1mE2WwBBPllP8yaoNxXdp0tmtNTGmuDaMfynNYL7Ad7Wh+C5CertY4Km1NCeGjpeGuZzOLGmXCbawXht+Zju0IXuKOEN7h35BfEMRlGcnoCh0HVsOiJLt+DtaQJ6+UO+N6dXSms0m5hJP9QRSG2LfRnpAvkA4lGe0UE28AB4BgQXz28iX0v+SA1JdtzSTa+PqegI/llDk2nncuPDDv0GbOZ6C/6hfgPAGm6Z6hZej2SfwHETcrCTR7CME2seSRJ+xCZGBzQJkU/XOuFItYzYVwbXAprUwtJfIWhMfMd99RmS9BjoEq8feYbsQICLYqB3FWFhakIl/vYWwNtTJiRCOeCLHl8H86OwpaBHYhTwFaaVhXfjq11vjH8uxakywvgTn6bP7pSWzXsgjkB4+44i4LhPTANHE3hN/TdGKrskOQuwZ0GzHlmhbApMXyvy2c35HhMep9WOclVMdf/rx4ru1M6wJlJV7EvjFUizHLVMZXk/Zg40kqA7r+Za/N5eUPS7+KkX+gtnNVdN8c2pFfPT988qp8A2TMiHu8QIWRigHI4eVIsI3EDFQAz3iuKUIjekYxMljMOzeAyTOJqUY3IERMxzuwLjlWNzjkWlYwlx0JXaSBYil2SMHnna62O+7FM5UL45f0QcGye1SsgeXANwJo0i4+DZ5ZT2clFBR6NI1OWY0BbUe5S0FAsVcxxNb6mJsb29wYs2ojmZMcs92ri2Llus8yVoKrtp5kWW2kdsiuQ8B8yTUJWGSJVE1//t3KhJNcRHJnadkFuBrYnWhXUOOSQkTy1xO1BGGYJ8y5BG+3sCK8CA20cV5RdstHY9V4BebyaQkWG/+88e/i7PJ6RNBUQz9pSwfSEVRSPALv39OGZz2/1WAj6WOsqTypSBhvFtNSItvXqVXY1uqlqVq1zfgeFP6me2CdaHVP83kRl18hHIg91K14Q0JnqCcWIy5ZRnJ6YsA4aV1OG7idxzO/LQk+XcXVjF5y5gvVV2Xpxs417jO+ilan2xEUHyRgVw45pTgp12rUyg4OZbUdnh5nrLkJ7kNeRm9H7Nyf3IFeAEcj4xwJGU7njmB+jxg7lyc3V9fVgGCuGpYuXTIA3FoSd7SGOGGfYl9N3wgbghoaVAedQ46zMW2LmaZheWxFxQOOXaabwzJI94xF0qdFk0nxToLz1Np2kjebaUFvMBeaQ5b7ngopfoRmMefwpn+FX4KmMc3Rf2fwR7/tU75oTRpcuEwIkEaXsR3gEN9AkA7xknesjhCg4m4eApTE4kBWUyP2XQo1zHL8WiczgKWVrj+hsYD/2VFvhE0q2czPtLkBo7hWz8fvwPucJe+HdxyHpCCaVPL91MZEOOcSoHogjRvjAiK+POWfqjBdp+sN564qa6hmMeHmjBndOf8Ft02qWeinKUopTbnST1Zz2U5LyXSF1W8nCgWJft5okH9lZ0G9XMeGsRs33agv/NWNMAQAw5UudhDWWAafZNcNdzJTVaO7o3RNAO+Ad4+bPmTTEgBMoEl9zZJtkQv6XFv53LHpXualKoUIGWc8/MfhJAd54Nb5RP6wNPhHUNKZ0Fc646xmK2BKfibVPKckhaSGymZdJysQjn7E9UqWXyOOp5YjpIyLcI9XaEZz3m9fkIU4L5l/UE9vcxCjTrRN3qvmRT3o6qeUtVTqnpKVU+p6ilVPaWqp1T1lKqeUtVTqnpKVU+p6ilVPaWqp1T1lKqeUtVT+n/vKZ29w6taSlVLqWopVS2lqqVUtZT+Oy2l83/i8L/rKeVhQAr83vyHvD8BUEsDBBQAAgAIAFxrZ0N8uOxhoA8AAJQlAAAXAAAAdW5pdmVyc2FsL3VuaXZlcnNhbC5wbmftmntcknf7x1GXupyae1bp8NCerNxTaeqMPNLBcqu0UjfPmCN16cRQEQ+AuvVbc6Ws6VLzgGUe0MTMkYoKOQsyRZ7lARWRFoEKASkBIgrPTT6vvX49v98/v39/L//gdd/v7wvu+7qv63Nd3+vidReeDQow3/zxZhAIZP7F5/7BINB7Z0EgowxTY2ClxG7mF+BgkB4ccBREGrFdAOC9xCOBR0CgdrzZatwmgN+/9HlEOghkMaD/GDBSmy6AQLs+/cL/SGgWTMINvLov0Ybxp7xiFYQDdX5nhtw5VTh/ctOm47scnR2NL9duGfvS3+px4Jb+faG3d/j/XrDj6/uFxu+VxHyNuaWwz37hjpJK82ihZxJySN9dXcj4EhXoy8U+U4hFNSaVF3M0kk5IG027IhwPi+1bev3nMcCc/Ny4Nz8n7Rz/XLjQl79URlutj7EBlp/7NX/l1tCSvySsTH1gZgiszCSOnyYZPu2RUTnOAIIeDgSSS0wU3TWI3Xq0bKP+TdDvoH19JXOdIeNB9hnu+tNlqIH+wXdsOasnww3YgA3YgA3YgA3YgA3YgA3YgA3YgA3YgA3YgA3YgP8/kPV6xFv2rX5hMuiwAXAwfe8j/V+vh/9PULzZKbVPMSFUzxF4PvJh98o9NVlfy7tZ2GKjsfLxyXHrifBMOMYC/Scul0Y3BoG6CEL+Ham1gNTEo60uM6B+8+HNN1pR9BVuCm+rQkOQhy89z1+ig1O/pb6pdyHT9l1pab/rKqHnBKIXcT3EduCm0kY2LFfy9zObm+DE6U4EIZE8vMuex8ZSWFoHEfDjmXQWmbaD0bL+KwXOmz25Oh8ApTxjRq38vp16L1sxHubQrWXTtAphJW9V+KsMp+rBD89hYDi1QEXXJkI1U+Rs+VrwEFOegCIUCbQrbBqsEkLiqXBcpXUEHHyxew8BkzaHq0nCBSQUbd8+4mYEQlzN6VB+yB98XS3DNHJlEftHW3PfF1FjNObq742e7pogqqKKLkImkiktKo4nvcHCH/q6wDLarjRTXmaf+6o9gNSyHMxm9+eo/3nFL0OR3m07dw4e++cd+uooQfsm16r+74+7XJ4G+C1db11smWghkBH7IcJx/u3b/kxw2RzKmwu/UJTyKpKkJCNo9kMeebDU/XN+6a0ITkQC6KHm1uyTbBGxcZrtVHaHo4roHNlF1GQxIRILCyeuy+MFSjsspJPZc5tDgI8bJNo9mWB57ZDcqBjvR6MvRSXaDpu0oqI0M/aNLUgC3L8ae+6PO84uO489vk9pE6Udb0MSikDuN1oYA4d2Er97hHnwxAS63H/w9w849jsZiDplXPQsOVoiz/Ih7K2deVSRDEEa24MeBlebc/oOdn/GpbIoKOdALptLdTh2uHvXfzOlCO/1CuwjAmH8TGfpNk6QRmmJABt26xbOeeCrGPvEK6EvrQ3qjj4Kb7jGOPa4UDDlqOD1SDkp+OvwznNlYuTNG+BP4qmIFAhSOO2pj9BkPRVclxuTVkhZI6DE0Tdz+ronVLdMnTr9gbCIHmSHZWjSm5EHOMzKce9VuQ2o2usbh0TPSzguFmL41G33mCD+shNcHTeT0InZ/BHwcI0IOE/wTIb+SarOsuA+MACN3PIbQQ7ycu+PFfXfjZr7cDwgm7IGLc1PO5UB72tAVKKPd0IbPzbp4PZOLYEyvzJhesT6dEdwsSqccalUeTX/Pg3BAYHmLg3G3pxeoJ+faE0nis54oOGXTA0EN+YBMXMPyn5C5AV5WCT0ZB/D7oNz3LaeEfXsocioz3tF8EPpv92kGdWTHBxGP5Wja4eT1ItW5W5Uwh0SuNPj1YpFaQz+ekhnuyzNcDPoIQ6GWXysJD/ZJabHATcahOUs1GfaKhXU90pTseKoSoJudS4MtzJKgNldHpGLVxxWn5uwSWDx2P34uzyimqzt8uGNHBCyBchcnmZW9cDZXYdOhMmsueFtRI7Q9cYoVR70h4RFVL7vpOiaVM7FiWsxmOy5ez73BD5JVXsdr2kapFetvvjH2bG14IJkf5JVqGjO1FzuhfJOL2/6xrWt45p1xxtrzwSwosvnJbo7xSCeQ7sylOeSoHf0RIaU5pwVhYK7iie6LzRqtz4BmzvxlumQg3laOaEN9rlL42ZHePdN7ZtGaExUJ6yUHTr0a0wIs03BEKgzf3ClOeM5uRpJZ5svURgv1Ekb2ofb14UH39eInasG1Bcy3j9/6AA3Qb1YGIfJSPyUay8mtpPwT0qtTtN7f9oGh1UrXEltk67SOqswepocC/k6ICYWin5cSOH1iIfaOU0c23MJBF582CPPL1WYmQatJFpb6cnJxC48MAfdawjRXlhcpasP0NR+sz87iBwLvOh3+bwM7/rZJgdAvXOok9yvmJzMb3tOQbZ1IKrv4MqmGWrKovcEbiyvscQyaVW0tOT4A4VLocKiRsT77Ny3DXzKu5JWZxDf20UieNSSRxUdDZ6wsdChYfHEjvHfbJuQ2LWqNgfO9MF7crO1yITTNA1XNh1P0cFC1tV/TfCbrDckQ2NUFavCvBqj3VKkLpcLs/k0BiuoMwWUTx5Dx2a0HVGSUz62ivOriQ6ydPC71ulejGWIierANbego9bIF1u4WcMU1C+uTMb0EF+BfDUT6EF7ERyYbtJUHjxqjY8ZXVrWnWXgHJ4WbSoVnB/GqYdiYUwwubVBkAbZejYpcnaB65Usfqt0fHuVshoNyD1fLq7BD5Auds+sdoymgEHnzdt6l05qVvhbPJiMxq1BQjF98SXmdGQ7nwnh9VJwl/E3hZyIZog8+SZL2oRKbv7RzaWnDXE6ges1WJ6ko6MAy7DF1QwvMm/ruROHI3+47UrtoUutFZPz9AtlYDMnztGACL/nSZEWI0sWETBaLxd5ZX9Z7EjbEFzDN/C2rxryxq6q0iK1JMb8/27psAyXSUkxAt2NK6JRQkaXylOrtgaXlTE6Bg6dO29bMvGbeBJZ9asr4xerZApe+aoOXBLRGeR2Bk4oY4iH4Asp9EPFgjJ4OH2ZhJzxbWGcgOzuMXXS9fmk5s3AfM/OxQtRorm7NdbwCjjqbV1hhAdpRryB4vJQjWIx4tifCdFQ77d58s8+5aHQQFRtLKMo/vJ1L/htIZ4/6HXQllE6FE+XZIxi9nmPRNrwCG6GA0twX42IfmGitWQsVBNJi5LEVru6FdcxFtFMWQMFR221Kkq6yfqmgsnnMKHHAZNmwg/bCL7VFl+Pw1g+1axZ1SDB/IID9nf/ZwQz1XwHXZda2UnDKvxrxlEebVEmWaEqjG1mIByn+ndQucn4YymV9O21xfxBK2hSM39wRVviZVGR2khq4z+dwmQOmrooOiZaid4/zIZBduuTomGlj4Fj4xBmTnLcDcGgiTwAnaT1SbXmTB3UfcQtf5UGN4ifUXsweSeijQ7af1PXXHQRhsD0Jsx8MuBp+HRZ5ooS320Fiz1QHB962jR69lPK2kKoLZEx1einIDLZVCWZOXoGimXy8VCq+tEePyT52s+GEf9h9xmfRf91MSbW7sO7ljFK+NYoG7Okk1bnq66fOxdXdfne6imPK/Prrv1MCbdtdMHTVL6ZpOXg0W8M5SraB3DM6KRdsz143eT6aze/CpFgbMgXcZeKTKLNX4STGiIzqX3ZU4vn7eheisNAgaBn0lcpvZiHZYuHmy5GQyYqUlPL4SzX/6hh9bQ1SWolCyN0D7t+R1swJZxKJPRFNgDtFoVjqG3M9bPoARJPvp7fHr2vfzeTiPHHxkIZGG7vM7szxWfc9+k2s0gcG6F7hCitc5hKca1AiR09itbKWTuICz/nu/kVuhU3JjdzIu2jgN19DA5IOQbxWW3pP07KQeyxLxusTtBDLR+q3zTeMu4zTvOTEEOdiOKyE4dt5OI07hFUNrUoZ8c1FB3FQXSYOvWsG+018FJO0GHAgV7kb1tHudteQ7ny9o5VVU4NRJu7+iqDYwwKH3Jn+YxSjafCAlHDbObemMMV0ALX20cDUft6fW5EzyoPye80IFdz7iJ8gKz/IlAui2aEwSONS7MdrnhlkhaJ7U78Q3mv0HYaPMd5ztRJUT5P39m9mH+07V01VPStLg2FOTAjTvzyEu6gmRTugaoHhSqazhc9bJm3PNCCT2qPWcMTc6m2t3P9ECE6OBjZW0mTrDzTS2O/vjHOjd2OvOZ1ibfVjQJ5eWpTAVCffqX0Mnthm/4LiUV/2P8JZbEc8Kkidz+jzq//HBv/N7NngyYeu1HZ2W6Pu6q9YGB20aKvx25zRXgTwx9iX/hXN/FX1nespE2ujJTE7yDuEbThFC17UdmeupbYNZFwKFablps/ImEfNyKJa1yuzNfge665qyjZPdrA+bf7UBgsux5rlwZ0gIAV0ZQyWA7R7ir2nZ7IXfNyDzRbIVXZBjRfcLbsElOyK7xSxHUOa/M7h5CQjP58MWVu6BPKHN/zbWw4chaUR93WfYF7CNgLnKfSWb7s4gGgr4i6/da7vXsBx/oqJ+Hs3z9fsOgaSuvWu1KSNoOLOfCcIlWn/fhXP/UnsbEmKRYf3Yz4AIhjWbNWNNLuwLV591LvO6lCtn/QRVoPQs0xvZjTs/hFkKAVv9KeBvD3QLtbnyMhs6ddD11+pxfrkO70UVTvGTKSClS1y6Ys7sSmdT91FW7fTi5624wF8wr+6HPu9udq9X3qH1ddqJNS3a13LRgn7JRS/ZXbacuPc004gPdpVP8H2qpFzNkR7h//vmQT68dM1qBH9YpnKCgfPvNIXMWpfduJ10fIFcJ+A4FftTQjBPHCbrInhyZxP0hTM1NJFtvKChzVwJREVWtVNJ59VXrPmr6KOm67xNVPKUrAWemEF5GdMRx9OC8hUCdyVB8LgsfQuAyNb0s8BeVynMvg4hzEz/PTYk9yAymF6PMy0doD2SRm8WrsjI92mZ/itDB2nxyEjnqoG088zlp8cRuRXsS6ZQiyFT+jWcYT4MRTflQooxJlYlKqUdZ7z2WGyB7OPtZIfm7PXlOw26hmgr2x6pPg0z8kErDKpIrIBxMLCDNg0HMQmVef8qFyVeGiYLwsmTCymMDtN6ivEtsNaoQNvIK+UyqOKzzkyB2qZb0f5Sy0bPGlOFa3Mh4ATqrJMgSBSk95U33fhIuoMt0nwJR5qbIPKFCVwOC1JGKBWSLKTXarETCBAlujfoYtyNe/DrRlHfq/p+nWZJIP9OezU6He2a/xeat11e/rXxDyrkzaY6ldk+V1uusH2KzEEMnLfiGtpOPtbGz/JfNOQ0t+8ChUp2ZlHtEPupqmyMHyWTMnjzXAvOlejbRHclL/VdUR8vUkRx3hYKUOlEoo8Eq2+vCAfv2L40H+pKPnv/sXUEsDBBQAAgAIAFxrZ0OJd2BCSgAAAGsAAAAbAAAAdW5pdmVyc2FsL3VuaXZlcnNhbC5wbmcueG1ss7GvyM1RKEstKs7Mz7NVMtQzULK34+WyKShKLctMLVeoAIoBBSFASaESyDVCcMszU0oygEIGFgYIwYzUzPSMElslC0OEoD7QTABQSwECAAAUAAIACABca2dDMU00vc8DAAD5DQAAHQAAAAAAAAABAAAAAAAAAAAAdW5pdmVyc2FsL2NvbW1vbl9tZXNzYWdlcy5sbmdQSwECAAAUAAIACABca2dDTNe+wqwDAAB2DgAAJwAAAAAAAAABAAAAAAAKBAAAdW5pdmVyc2FsL2ZsYXNoX3B1Ymxpc2hpbmdfc2V0dGluZ3MueG1sUEsBAgAAFAACAAgAXGtnQ/vcFly5AgAAVQoAACEAAAAAAAAAAQAAAAAA+wcAAHVuaXZlcnNhbC9mbGFzaF9za2luX3NldHRpbmdzLnhtbFBLAQIAABQAAgAIAFxrZ0Nr1yFAlAMAAL0NAAAmAAAAAAAAAAEAAAAAAPMKAAB1bml2ZXJzYWwvaHRtbF9wdWJsaXNoaW5nX3NldHRpbmdzLnhtbFBLAQIAABQAAgAIAFxrZ0M8mFXVmQEAAB8GAAAfAAAAAAAAAAEAAAAAAMsOAAB1bml2ZXJzYWwvaHRtbF9za2luX3NldHRpbmdzLmpzUEsBAgAAFAACAAgAXGtnQxra6juqAAAAHwEAABoAAAAAAAAAAQAAAAAAoRAAAHVuaXZlcnNhbC9pMThuX3ByZXNldHMueG1sUEsBAgAAFAACAAgAXGtnQ2CSJYpnAAAAaQAAABwAAAAAAAAAAQAAAAAAgxEAAHVuaXZlcnNhbC9sb2NhbF9zZXR0aW5ncy54bWxQSwECAAAUAAIACADrkftC5Xl04+wCAACICAAAFAAAAAAAAAABAAAAAAAkEgAAdW5pdmVyc2FsL3BsYXllci54bWxQSwECAAAUAAIACABca2dD1SpDKwsIAACsNwAAKQAAAAAAAAABAAAAAABCFQAAdW5pdmVyc2FsL3NraW5fY3VzdG9taXphdGlvbl9zZXR0aW5ncy54bWxQSwECAAAUAAIACABca2dDfLjsYaAPAACUJQAAFwAAAAAAAAAAAAAAAACUHQAAdW5pdmVyc2FsL3VuaXZlcnNhbC5wbmdQSwECAAAUAAIACABca2dDiXdgQkoAAABrAAAAGwAAAAAAAAABAAAAAABpLQAAdW5pdmVyc2FsL3VuaXZlcnNhbC5wbmcueG1sUEsFBgAAAAALAAsASQMAAOwtAAAAAA=="/>
  <p:tag name="ISPRING_RESOURCE_PATHS_HASH_PRESENTER" val="9c9eabd553f2e41a89b9e7ea8f7d583f247b5"/>
</p:tagLst>
</file>