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35" r:id="rId3"/>
    <p:sldId id="403" r:id="rId5"/>
    <p:sldId id="393" r:id="rId6"/>
    <p:sldId id="453" r:id="rId7"/>
    <p:sldId id="551" r:id="rId8"/>
    <p:sldId id="552" r:id="rId9"/>
    <p:sldId id="482" r:id="rId10"/>
    <p:sldId id="553" r:id="rId11"/>
    <p:sldId id="451" r:id="rId12"/>
    <p:sldId id="455" r:id="rId13"/>
    <p:sldId id="454" r:id="rId14"/>
    <p:sldId id="452" r:id="rId15"/>
    <p:sldId id="483" r:id="rId16"/>
    <p:sldId id="456" r:id="rId17"/>
    <p:sldId id="515" r:id="rId18"/>
    <p:sldId id="555" r:id="rId19"/>
    <p:sldId id="464" r:id="rId20"/>
    <p:sldId id="556" r:id="rId21"/>
    <p:sldId id="557" r:id="rId22"/>
    <p:sldId id="472" r:id="rId23"/>
    <p:sldId id="469" r:id="rId24"/>
    <p:sldId id="476" r:id="rId25"/>
    <p:sldId id="514" r:id="rId26"/>
    <p:sldId id="470" r:id="rId27"/>
    <p:sldId id="431" r:id="rId28"/>
  </p:sldIdLst>
  <p:sldSz cx="9144000" cy="5143500" type="screen16x9"/>
  <p:notesSz cx="9144000" cy="6858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emf"/><Relationship Id="rId3" Type="http://schemas.openxmlformats.org/officeDocument/2006/relationships/image" Target="../media/image8.png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