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75" r:id="rId3"/>
    <p:sldId id="259" r:id="rId5"/>
    <p:sldId id="332" r:id="rId6"/>
    <p:sldId id="317" r:id="rId7"/>
    <p:sldId id="280" r:id="rId8"/>
    <p:sldId id="358" r:id="rId9"/>
    <p:sldId id="378" r:id="rId10"/>
    <p:sldId id="360" r:id="rId11"/>
    <p:sldId id="379" r:id="rId12"/>
    <p:sldId id="380" r:id="rId13"/>
    <p:sldId id="361" r:id="rId14"/>
    <p:sldId id="328" r:id="rId15"/>
    <p:sldId id="362" r:id="rId16"/>
    <p:sldId id="374" r:id="rId17"/>
  </p:sldIdLst>
  <p:sldSz cx="9144000" cy="51447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hyperlink" Target="&#29305;&#26391;&#26222;&#22806;&#23385;&#22899;&#38463;&#25289;&#36125;&#25289;&#20250;&#21809;&#20013;&#25991;&#20799;&#27468;,%20&#32972;&#21776;&#35799;&#26679;&#26679;&#34892;_&#26631;&#28165;.mp4" TargetMode="Externa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2.jpeg"/><Relationship Id="rId2" Type="http://schemas.openxmlformats.org/officeDocument/2006/relationships/hyperlink" Target="&#20004;&#20250;&#24120;&#35782;.mp4" TargetMode="Externa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9.GIF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image" Target="../media/image31.png"/><Relationship Id="rId3" Type="http://schemas.openxmlformats.org/officeDocument/2006/relationships/tags" Target="../tags/tag5.xml"/><Relationship Id="rId2" Type="http://schemas.openxmlformats.org/officeDocument/2006/relationships/image" Target="../media/image30.png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1.png"/><Relationship Id="rId3" Type="http://schemas.openxmlformats.org/officeDocument/2006/relationships/hyperlink" Target="&#25925;&#23467;&#23545;&#35805;.mp4" TargetMode="Externa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