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3"/>
  </p:sldMasterIdLst>
  <p:notesMasterIdLst>
    <p:notesMasterId r:id="rId5"/>
  </p:notesMasterIdLst>
  <p:sldIdLst>
    <p:sldId id="404" r:id="rId4"/>
    <p:sldId id="264" r:id="rId6"/>
    <p:sldId id="451" r:id="rId7"/>
    <p:sldId id="454" r:id="rId8"/>
    <p:sldId id="455" r:id="rId9"/>
    <p:sldId id="500" r:id="rId10"/>
    <p:sldId id="503" r:id="rId11"/>
    <p:sldId id="903" r:id="rId12"/>
    <p:sldId id="735" r:id="rId13"/>
    <p:sldId id="838" r:id="rId14"/>
    <p:sldId id="833" r:id="rId15"/>
    <p:sldId id="834" r:id="rId16"/>
    <p:sldId id="835" r:id="rId17"/>
    <p:sldId id="836" r:id="rId18"/>
    <p:sldId id="837" r:id="rId19"/>
    <p:sldId id="736" r:id="rId20"/>
    <p:sldId id="874" r:id="rId21"/>
    <p:sldId id="839" r:id="rId22"/>
    <p:sldId id="558" r:id="rId23"/>
    <p:sldId id="879" r:id="rId24"/>
    <p:sldId id="941" r:id="rId25"/>
    <p:sldId id="875" r:id="rId26"/>
    <p:sldId id="940" r:id="rId27"/>
    <p:sldId id="876" r:id="rId28"/>
    <p:sldId id="901" r:id="rId29"/>
    <p:sldId id="904" r:id="rId30"/>
    <p:sldId id="826" r:id="rId31"/>
    <p:sldId id="827" r:id="rId32"/>
    <p:sldId id="832" r:id="rId33"/>
  </p:sldIdLst>
  <p:sldSz cx="12190095" cy="6859270"/>
  <p:notesSz cx="6858000" cy="9144000"/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165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765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365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5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593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53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05F2C04-C923-438B-8C0F-E0CD2BADF298}">
      <wppc:fontMiss xmlns:wppc="http://www.wps.cn/officeDocument/PresentationCustomData" type="true"/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5.pn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6.png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7.png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5.png"/><Relationship Id="rId1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2.png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10.xml"/><Relationship Id="rId5" Type="http://schemas.openxmlformats.org/officeDocument/2006/relationships/image" Target="../media/image26.png"/><Relationship Id="rId4" Type="http://schemas.openxmlformats.org/officeDocument/2006/relationships/image" Target="../media/image20.png"/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16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3.png"/><Relationship Id="rId2" Type="http://schemas.openxmlformats.org/officeDocument/2006/relationships/hyperlink" Target="&#29305;&#26391;&#26222;&#22806;&#23385;&#22899;&#38463;&#25289;&#36125;&#25289;&#20250;&#21809;&#20013;&#25991;&#20799;&#27468;,%20&#32972;&#21776;&#35799;&#26679;&#26679;&#34892;_&#26631;&#28165;.mp4" TargetMode="External"/><Relationship Id="rId1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9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38.png"/><Relationship Id="rId4" Type="http://schemas.microsoft.com/office/2007/relationships/hdphoto" Target="../media/image37.wdp"/><Relationship Id="rId3" Type="http://schemas.openxmlformats.org/officeDocument/2006/relationships/image" Target="../media/image36.png"/><Relationship Id="rId2" Type="http://schemas.microsoft.com/office/2007/relationships/hdphoto" Target="../media/image35.wdp"/><Relationship Id="rId1" Type="http://schemas.openxmlformats.org/officeDocument/2006/relationships/image" Target="../media/image34.png"/></Relationships>
</file>